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183C2A3-EB37-4794-876F-A1D27E736F0F}" type="datetimeFigureOut">
              <a:rPr lang="en-US" smtClean="0"/>
              <a:t>1/14/2011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26E7AC8-27F3-474E-BF61-CDDB9FA1CDA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83C2A3-EB37-4794-876F-A1D27E736F0F}" type="datetimeFigureOut">
              <a:rPr lang="en-US" smtClean="0"/>
              <a:t>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6E7AC8-27F3-474E-BF61-CDDB9FA1CD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183C2A3-EB37-4794-876F-A1D27E736F0F}" type="datetimeFigureOut">
              <a:rPr lang="en-US" smtClean="0"/>
              <a:t>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26E7AC8-27F3-474E-BF61-CDDB9FA1CD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D95CEFF-E671-4962-AA89-9D43A9AB04F0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83C2A3-EB37-4794-876F-A1D27E736F0F}" type="datetimeFigureOut">
              <a:rPr lang="en-US" smtClean="0"/>
              <a:t>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6E7AC8-27F3-474E-BF61-CDDB9FA1CD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183C2A3-EB37-4794-876F-A1D27E736F0F}" type="datetimeFigureOut">
              <a:rPr lang="en-US" smtClean="0"/>
              <a:t>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26E7AC8-27F3-474E-BF61-CDDB9FA1CDA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83C2A3-EB37-4794-876F-A1D27E736F0F}" type="datetimeFigureOut">
              <a:rPr lang="en-US" smtClean="0"/>
              <a:t>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6E7AC8-27F3-474E-BF61-CDDB9FA1CD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83C2A3-EB37-4794-876F-A1D27E736F0F}" type="datetimeFigureOut">
              <a:rPr lang="en-US" smtClean="0"/>
              <a:t>1/14/2011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6E7AC8-27F3-474E-BF61-CDDB9FA1CD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83C2A3-EB37-4794-876F-A1D27E736F0F}" type="datetimeFigureOut">
              <a:rPr lang="en-US" smtClean="0"/>
              <a:t>1/14/2011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6E7AC8-27F3-474E-BF61-CDDB9FA1CD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183C2A3-EB37-4794-876F-A1D27E736F0F}" type="datetimeFigureOut">
              <a:rPr lang="en-US" smtClean="0"/>
              <a:t>1/14/2011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6E7AC8-27F3-474E-BF61-CDDB9FA1CD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83C2A3-EB37-4794-876F-A1D27E736F0F}" type="datetimeFigureOut">
              <a:rPr lang="en-US" smtClean="0"/>
              <a:t>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6E7AC8-27F3-474E-BF61-CDDB9FA1CD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83C2A3-EB37-4794-876F-A1D27E736F0F}" type="datetimeFigureOut">
              <a:rPr lang="en-US" smtClean="0"/>
              <a:t>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6E7AC8-27F3-474E-BF61-CDDB9FA1CDA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183C2A3-EB37-4794-876F-A1D27E736F0F}" type="datetimeFigureOut">
              <a:rPr lang="en-US" smtClean="0"/>
              <a:t>1/14/2011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26E7AC8-27F3-474E-BF61-CDDB9FA1CDA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2057400" y="1143000"/>
            <a:ext cx="76327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o-RO" sz="4000" dirty="0">
                <a:solidFill>
                  <a:schemeClr val="hlink"/>
                </a:solidFill>
                <a:latin typeface="Arial Black" pitchFamily="34" charset="0"/>
              </a:rPr>
              <a:t>Diagrama KWL</a:t>
            </a:r>
          </a:p>
          <a:p>
            <a:pPr algn="ctr">
              <a:spcBef>
                <a:spcPct val="50000"/>
              </a:spcBef>
            </a:pPr>
            <a:r>
              <a:rPr lang="ro-RO" sz="4000" dirty="0">
                <a:solidFill>
                  <a:schemeClr val="hlink"/>
                </a:solidFill>
                <a:latin typeface="Arial Black" pitchFamily="34" charset="0"/>
              </a:rPr>
              <a:t>(</a:t>
            </a:r>
            <a:r>
              <a:rPr lang="en-US" sz="4000" b="1" i="1" dirty="0">
                <a:solidFill>
                  <a:schemeClr val="hlink"/>
                </a:solidFill>
                <a:latin typeface="Arial Black" pitchFamily="34" charset="0"/>
              </a:rPr>
              <a:t>Know</a:t>
            </a:r>
            <a:r>
              <a:rPr lang="ro-RO" sz="4000" dirty="0">
                <a:solidFill>
                  <a:schemeClr val="hlink"/>
                </a:solidFill>
                <a:latin typeface="Arial Black" pitchFamily="34" charset="0"/>
              </a:rPr>
              <a:t>/</a:t>
            </a:r>
            <a:r>
              <a:rPr lang="en-US" sz="4000" b="1" i="1" dirty="0">
                <a:solidFill>
                  <a:schemeClr val="hlink"/>
                </a:solidFill>
                <a:latin typeface="Arial Black" pitchFamily="34" charset="0"/>
              </a:rPr>
              <a:t>Wonder</a:t>
            </a:r>
            <a:r>
              <a:rPr lang="ro-RO" sz="4000" dirty="0">
                <a:solidFill>
                  <a:schemeClr val="hlink"/>
                </a:solidFill>
                <a:latin typeface="Arial Black" pitchFamily="34" charset="0"/>
              </a:rPr>
              <a:t>/</a:t>
            </a:r>
            <a:r>
              <a:rPr lang="en-US" sz="4000" b="1" i="1" dirty="0">
                <a:solidFill>
                  <a:schemeClr val="hlink"/>
                </a:solidFill>
                <a:latin typeface="Arial Black" pitchFamily="34" charset="0"/>
              </a:rPr>
              <a:t>Learn</a:t>
            </a:r>
            <a:r>
              <a:rPr lang="ro-RO" sz="4000" b="1" i="1" dirty="0">
                <a:solidFill>
                  <a:schemeClr val="hlink"/>
                </a:solidFill>
                <a:latin typeface="Arial Black" pitchFamily="34" charset="0"/>
              </a:rPr>
              <a:t>)</a:t>
            </a:r>
            <a:r>
              <a:rPr lang="ro-RO" sz="4000" dirty="0">
                <a:solidFill>
                  <a:schemeClr val="hlink"/>
                </a:solidFill>
                <a:latin typeface="Arial Black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0" name="Rectangle 18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93037" cy="1462087"/>
          </a:xfrm>
        </p:spPr>
        <p:txBody>
          <a:bodyPr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No</a:t>
            </a:r>
            <a:r>
              <a:rPr lang="ro-RO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țiuni matematice:</a:t>
            </a:r>
            <a:br>
              <a:rPr lang="ro-RO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o-RO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nr.prime,divizibilitate</a:t>
            </a:r>
            <a:endParaRPr lang="ro-RO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3099" name="Group 27"/>
          <p:cNvGraphicFramePr>
            <a:graphicFrameLocks noGrp="1"/>
          </p:cNvGraphicFramePr>
          <p:nvPr>
            <p:ph type="tbl" idx="1"/>
          </p:nvPr>
        </p:nvGraphicFramePr>
        <p:xfrm>
          <a:off x="228600" y="2286000"/>
          <a:ext cx="7772400" cy="4108450"/>
        </p:xfrm>
        <a:graphic>
          <a:graphicData uri="http://schemas.openxmlformats.org/drawingml/2006/table">
            <a:tbl>
              <a:tblPr/>
              <a:tblGrid>
                <a:gridCol w="2590800"/>
                <a:gridCol w="2590800"/>
                <a:gridCol w="2590800"/>
              </a:tblGrid>
              <a:tr h="1698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o-RO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Ce ştiu?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o-RO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Ce-aş vrea să ştiu?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o-RO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Ce am învăţat?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9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 </a:t>
                      </a:r>
                      <a:endParaRPr kumimoji="0" lang="ro-RO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Char char="n"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Char char="n"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4" name="Rectangle 18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93037" cy="1462087"/>
          </a:xfrm>
        </p:spPr>
        <p:txBody>
          <a:bodyPr/>
          <a:lstStyle/>
          <a:p>
            <a:pPr algn="ctr"/>
            <a:r>
              <a:rPr lang="ro-RO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Structuri repetitive:</a:t>
            </a:r>
            <a:br>
              <a:rPr lang="ro-RO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o-RO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while,do..while,for</a:t>
            </a:r>
            <a:endParaRPr lang="ro-RO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9242" name="Group 26"/>
          <p:cNvGraphicFramePr>
            <a:graphicFrameLocks noGrp="1"/>
          </p:cNvGraphicFramePr>
          <p:nvPr>
            <p:ph type="tbl" idx="1"/>
          </p:nvPr>
        </p:nvGraphicFramePr>
        <p:xfrm>
          <a:off x="228600" y="2286000"/>
          <a:ext cx="7772400" cy="4114800"/>
        </p:xfrm>
        <a:graphic>
          <a:graphicData uri="http://schemas.openxmlformats.org/drawingml/2006/table">
            <a:tbl>
              <a:tblPr/>
              <a:tblGrid>
                <a:gridCol w="2590800"/>
                <a:gridCol w="2590800"/>
                <a:gridCol w="2590800"/>
              </a:tblGrid>
              <a:tr h="1704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o-RO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Ce ştiu?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o-RO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Ce-aş vrea să ştiu?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o-RO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Ce am învăţat?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9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ro-RO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ro-RO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 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ro-RO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 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7793037" cy="1462087"/>
          </a:xfrm>
        </p:spPr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Site </a:t>
            </a:r>
            <a:r>
              <a:rPr lang="ro-RO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wiki</a:t>
            </a:r>
            <a:endParaRPr lang="ro-RO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11268" name="Group 4"/>
          <p:cNvGraphicFramePr>
            <a:graphicFrameLocks noGrp="1"/>
          </p:cNvGraphicFramePr>
          <p:nvPr>
            <p:ph type="tbl" idx="1"/>
          </p:nvPr>
        </p:nvGraphicFramePr>
        <p:xfrm>
          <a:off x="228600" y="2362200"/>
          <a:ext cx="7772400" cy="4114800"/>
        </p:xfrm>
        <a:graphic>
          <a:graphicData uri="http://schemas.openxmlformats.org/drawingml/2006/table">
            <a:tbl>
              <a:tblPr/>
              <a:tblGrid>
                <a:gridCol w="2590800"/>
                <a:gridCol w="2590800"/>
                <a:gridCol w="2590800"/>
              </a:tblGrid>
              <a:tr h="1704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o-RO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Ce ştiu?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o-RO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Ce-aş vrea să ştiu?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o-RO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Ce am învăţat?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9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ro-R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ro-R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</TotalTime>
  <Words>60</Words>
  <Application>Microsoft Office PowerPoint</Application>
  <PresentationFormat>On-screen Show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Opulent</vt:lpstr>
      <vt:lpstr>Slide 1</vt:lpstr>
      <vt:lpstr>Noțiuni matematice: nr.prime,divizibilitate</vt:lpstr>
      <vt:lpstr>Structuri repetitive: while,do..while,for</vt:lpstr>
      <vt:lpstr>Site wiki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Dianette</dc:creator>
  <cp:lastModifiedBy>Dianette</cp:lastModifiedBy>
  <cp:revision>1</cp:revision>
  <dcterms:created xsi:type="dcterms:W3CDTF">2011-01-14T14:49:02Z</dcterms:created>
  <dcterms:modified xsi:type="dcterms:W3CDTF">2011-01-14T14:55:45Z</dcterms:modified>
</cp:coreProperties>
</file>